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6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FB9B-9FB8-469E-96F9-4D32314110B6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4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61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9134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184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811554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8977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334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95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361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99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41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04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93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84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3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076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63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4ege.ru/novosti-ege/" TargetMode="External"/><Relationship Id="rId2" Type="http://schemas.openxmlformats.org/officeDocument/2006/relationships/hyperlink" Target="https://fipi.ru/ege/videokonsultatsii-razrabotchikov-kim-yeg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dia.foxford.ru/izmeneniya-ege-2022/" TargetMode="External"/><Relationship Id="rId4" Type="http://schemas.openxmlformats.org/officeDocument/2006/relationships/hyperlink" Target="http://obrnadzor.gov.ru/gia/gia-11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4ege.ru/novosti-ege/62856-raspisanie-ege-2022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4ege.ru/gia-in-9/62855-raspisanie-oge-2022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2589213" y="2653723"/>
            <a:ext cx="891539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Государственная итоговая аттестация (ЕГЭ, ОГЭ): </a:t>
            </a:r>
            <a:br>
              <a:rPr lang="ru-RU" sz="4400" b="1" dirty="0" smtClean="0"/>
            </a:br>
            <a:r>
              <a:rPr lang="ru-RU" sz="4400" b="1" dirty="0" smtClean="0"/>
              <a:t>2022 </a:t>
            </a:r>
            <a:r>
              <a:rPr lang="ru-RU" sz="4400" b="1" dirty="0" smtClean="0"/>
              <a:t>- изменения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890367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460" y="2100648"/>
            <a:ext cx="4102443" cy="1268627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b="1" dirty="0">
                <a:solidFill>
                  <a:srgbClr val="C00000"/>
                </a:solidFill>
              </a:rPr>
              <a:t>Изменения в ЕГЭ-2022 по обществознанию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5"/>
            <a:ext cx="6824592" cy="64914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Из части 1 КИМ исключены задания 1, 2 и 20 по нумерации 2021 г.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Задание с кратким ответом на анализ графика спроса и предложения (задание 10 в КИМ 2021 г.) преобразовано в задание с развёрнутым ответом (задание 21 по нумерации 2022 г.).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 части 2 КИМ устранены дублирующие друг друга по проверяемым умениям задания (задания 22 и 26 исключены, задания 25 (позиция 25.1) и 23 из КИМ ЕГЭ 2021 г. сохранены в составном задании к тексту).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Максимальный балл за выполнение задания–задачи 22 (по нумерации 2022 г.) увеличен с 3 до 4 баллов.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В КИМ ЕГЭ 2022 г. не включено альтернативное задание, требующее написания мини-сочинения (задание 29 КИМ 2021 г.).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В часть 2 включено задание с развёрнутым ответом по Конституции Российской Федерации и законодательству Российской Федерации (задание 23 по нумерации 2022 г.).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Задание на составление плана развёрнутого ответа по предложенной теме (задание 28 в КИМ ЕГЭ 2021 г.) включено в составное задание, соединившее в себе составление плана и элементы мини-сочинения (задания 24 и 25 по нумерации 2022 г.).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Максимальный балл изменён с 64 до 57 баллов.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Общее время выполнения работы сокращено с 235 до 180 минут. 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762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742" y="1960605"/>
            <a:ext cx="4102442" cy="1968843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Изменения в </a:t>
            </a:r>
            <a:r>
              <a:rPr lang="ru-RU" sz="2000" b="1" dirty="0" smtClean="0">
                <a:solidFill>
                  <a:srgbClr val="C00000"/>
                </a:solidFill>
              </a:rPr>
              <a:t>ЕГЭ-2022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по ИСТОРИИ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5"/>
            <a:ext cx="6585695" cy="642551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Из работы исключён ряд заданий на работу с письменным историческим источником (6, 10 и 22 по нумерации 2021 г.), задание на знание фактов, предполагающее множественный выбор (7 по нумерации 2021 г.), задание-задача (23 по нумерации 2021 г.).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Исключено историческое сочинение (25 по нумерации 2021 г.).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Часть заданий, нацеленных на проверку определённых знаний и умений, преобразована в задания, предполагающие расширение и детализацию проверки этих же умений и проверку умений, ранее не проверявшихся в экзаменационной работе.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Задание на проверку знания исторических понятий с кратким ответом (3 и 4 по нумерации 2021 г.) преобразовано в задание с развёрнутым ответом на проверку знания исторических понятий и умения использовать эти понятия в историческом контексте (задание 18 по нумерации 2022 г.).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Из задания на работу с информацией, представленной в форме таблицы (11 по нумерации 2021 г.), исключён материал по истории зарубежных стран; в 2022 г. это задание нацелено на проверку знания важных исторических событий, произошедших в регионах нашей страны, и географических объектов на территории зарубежных стран, непосредственно связанных с историей нашей страны (задание 4 по нумерации 2022 г.).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Задание на работу с исторической картой (схемой) (15 по нумерации 2021 г.) преобразовано в задание на проверку умения соотносить информацию, представленную в разных знаковых системах, – историческую карту и текст (10 по нумерации 2022 г.).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8697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504" y="2224216"/>
            <a:ext cx="3987112" cy="224069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Изменения в </a:t>
            </a:r>
            <a:r>
              <a:rPr lang="ru-RU" sz="2000" b="1" dirty="0" smtClean="0">
                <a:solidFill>
                  <a:srgbClr val="C00000"/>
                </a:solidFill>
              </a:rPr>
              <a:t>ЕГЭ-2022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по ЛИТЕРАТУРЕ 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4508" y="247135"/>
            <a:ext cx="6540843" cy="617014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1.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Обогащён литературный материал: шире представлена поэзия второй половины ХIХ – ХХ в., отечественная литература ХХI в.; включена зарубежная литература: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заданиях 7–11 произведения зарубежной лирики могут привлекаться в качестве опорного текста для формулирования заданий разных видов с кратким и развёрнутым ответами; в ряде случаев при выполнении заданий 6 и 11 допускается выбор примера для контекстного сопоставления не только из отечественной, но и из зарубежной литературы; </a:t>
            </a:r>
          </a:p>
          <a:p>
            <a:pPr marL="0" lv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некоторых формулировках тем сочинений части 2 предусмотрена возможность обращения к произведению отечественной или зарубежной литературы (по выбору участника).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Количество заданий базового уровня сложности (с кратким ответом) сокращено с 12 до 7, в результате чего изменилась нумерация заданий.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Увеличено количество заданий на выбор в части 1 (5.1/5.2, 10.1/10.2) и в части 2 (добавлена пятая тема сочинения с опорой на «диалог искусств»).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Изменены требования к выполнению заданий 6 (ранее – 9) и 11 (ранее – 16): требуется подобрать не два, а одно произведение для сопоставления с предложенным текстом; уточнены критерии оценивания данных заданий.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Повышены требования к объёму сочинения (минимальное количество слов – 200).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Увеличен с 2 до 3 баллов максимальный балл оценивания сочинения (12.1–12.5) по критерию 3 «Опора на теоретико-литературные понятия».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Введены критерии оценивания грамотности.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Изменён максимальный первичный балл за выполнение всей экзаменационной работы – 55 (в 2021 г. – 58 баллов). 	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81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082" y="2438400"/>
            <a:ext cx="4258961" cy="207593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Изменения в </a:t>
            </a:r>
            <a:r>
              <a:rPr lang="ru-RU" sz="2000" b="1" dirty="0" smtClean="0">
                <a:solidFill>
                  <a:srgbClr val="C00000"/>
                </a:solidFill>
              </a:rPr>
              <a:t>ЕГЭ-2022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по ИНОСТРАННЫМ ЯЗЫКАМ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5"/>
            <a:ext cx="6569219" cy="6610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экзаменационную работу 2022 г. были внесены изменения в разделы 4 («Письменная речь») и 5 («Говорение»).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Раздел 4 («Письменная речь») экзаменационной работы 2022 г. состоит из 2 заданий с развёрнутым ответом.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В задании 39 предлагается написать электронное письмо личного характера в ответ на письмо-стимул зарубежного друга по переписке. В связи с изменением вида письменного сообщения были внесены изменения в критерии оценивания задания. Максимальное количество баллов за выполнение задания 39 не изменилось (6 баллов).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В задании 40 необходимо создать развёрнутое письменное высказывание с элементами рассуждения на основе таблицы/диаграммы и выразить своё мнение по теме проекта. Задание 40 является альтернативным заданием; экзаменуемый выбирает один из предложенных вариантов задания (40.1 или 40.2) и выполняет его. В связи с изменением вида письменной работы были внесены изменения в критерии оценивания задания. Максимальное количество баллов за выполнение задания 40 не изменилось – 14 баллов. </a:t>
            </a:r>
          </a:p>
          <a:p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659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747" y="1548714"/>
            <a:ext cx="4258962" cy="196884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Изменения в </a:t>
            </a:r>
            <a:r>
              <a:rPr lang="ru-RU" sz="2000" b="1" dirty="0" smtClean="0">
                <a:solidFill>
                  <a:srgbClr val="C00000"/>
                </a:solidFill>
              </a:rPr>
              <a:t>ЕГЭ-2022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по БИОЛОГИИ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5"/>
            <a:ext cx="6569219" cy="6392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1.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Исключено задание на дополнение схемы (линия 1); вместо него включено задание, проверяющие умение прогнозировать результаты эксперимента, построенное на знаниях из области физиологии клеток и организмов разных царств живой природы (линия 2 КИМ ЕГЭ 2022 г.). 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2. Традиционные задачи по генетике части 1 (линия 6) в новой редакции стали располагаться на позиции линии 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3. Задания, проверяющие знания и умения по темам «Клетка как биологическая система» и «Организм как биологическая система», объединены в единый модуль (линии 5–8), при этом в рамках блока всегда два задания проверяют знания и умения по теме «Клетка как биологическая система», а два – по теме «Организм как биологическая система». 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4. В части 2 практико-ориентированные задания (линия 22) видоизменены таким образом, что они проверяют знания и умения в рамках планирования, проведения и анализа результата эксперимента; задания оцениваются 3 баллами вместо 2 баллов в 2021 г.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010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1" y="2075934"/>
            <a:ext cx="3847070" cy="1383957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Изменения в </a:t>
            </a:r>
            <a:r>
              <a:rPr lang="ru-RU" sz="2000" b="1" dirty="0" smtClean="0">
                <a:solidFill>
                  <a:srgbClr val="C00000"/>
                </a:solidFill>
              </a:rPr>
              <a:t>ЕГЭ-2022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по ХИМИИ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5"/>
            <a:ext cx="6569219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 экзаменационном варианте уменьшено с 35 до 34 общее количество заданий. Это достигнуто в результате объединения контролируемых элементов содержания, имеющих близкую тематическую принадлежность или сходные виды деятельности при их выполнении.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 Элементы содержания «Химические свойства углеводородов» и «Химические свойства кислородсодержащих органических соединений» (в 2021 г. – задания 13 и 14) будут проверяться заданием 12. В обновлённом задании будет снято ограничение на количество элементов ответа, из которых может состоять полный правильный ответ.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 Исключено задание 6 (по нумерации 2021 г.), так как умение характеризовать химические свойства простых веществ и оксидов проверяется заданиями 7 и 8.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Изменён формат предъявления условий задания 5, проверяющего умение классифицировать неорганические вещества, и задания 21 (в 2021 г. – задание 23), проверяющего умение определять среду водных растворов: в текущем году потребуется не только определить среду раствора, но и расставить вещества в порядке уменьшения/увеличения кислотности среды (рН).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440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552" y="1968843"/>
            <a:ext cx="4028302" cy="1960605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Изменения в </a:t>
            </a:r>
            <a:r>
              <a:rPr lang="ru-RU" sz="2000" b="1" dirty="0" smtClean="0">
                <a:solidFill>
                  <a:srgbClr val="C00000"/>
                </a:solidFill>
              </a:rPr>
              <a:t>ЕГЭ-2022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по ФИЗИКЕ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5"/>
            <a:ext cx="6569219" cy="63843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В 2022 г. изменена структура КИМ ЕГЭ, общее количество заданий уменьшилось и стало равным 30. Максимальный балл увеличился до 54.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В части 1 работы введены две новые линии заданий (линия 1 и линия 2)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базового уровня сложности, которые имеют интегрированный характер и включают в себя элементы содержания не менее чем из трёх разделов курса физики.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Изменена форма заданий на множественный выбор (линии 6, 12 и 17). Если ранее предлагалось выбрать два верных ответа, то в 2022 г. в этих заданиях предлагается выбрать все верные ответы из пяти предложенных утверждений.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В части 2 увеличено количество заданий с развёрнутым ответом и исключены расчётные задачи повышенного уровня сложности с кратким ответом. Добавлена одна расчётная задача повышенного уровня сложности с развёрнутым ответом и изменены требования к решению задачи высокого уровня по механике. Теперь дополнительно к решению необходимо представить обоснование использования законов и формул для условия задачи. Данная задача оценивается максимально 4 баллами, при этом выделено два критерия оценивания: для обоснования использования законов и для математического решения задачи.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2404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864" y="1845276"/>
            <a:ext cx="3377513" cy="183703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Изменения в </a:t>
            </a:r>
            <a:r>
              <a:rPr lang="ru-RU" sz="2000" b="1" dirty="0" smtClean="0">
                <a:solidFill>
                  <a:srgbClr val="C00000"/>
                </a:solidFill>
              </a:rPr>
              <a:t>ЕГЭ-2022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по ГЕОГРАФИИ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5"/>
            <a:ext cx="6569219" cy="52722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Общее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 заданий сокращено с 34 до 31. При этом увеличено количество заданий с развёрнутым ответом. </a:t>
            </a:r>
          </a:p>
          <a:p>
            <a:pPr marL="342900" indent="-342900" algn="just">
              <a:buAutoNum type="arabicPeriod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В КИМ 2022 г. включён мини-тест из двух заданий (задания 19 и 20), проверяющих умение определять и находить информацию, недостающую для решения задачи, и информацию, необходимую для классификации географических объектов по заданным основаниям. 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Изменён контекст задания 13, проверяющего умение использовать географические знания для установления хронологии событий в геологической истории Земли.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974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639" y="1820562"/>
            <a:ext cx="3525794" cy="169699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Изменения в </a:t>
            </a:r>
            <a:r>
              <a:rPr lang="ru-RU" sz="2000" b="1" dirty="0" smtClean="0">
                <a:solidFill>
                  <a:srgbClr val="C00000"/>
                </a:solidFill>
              </a:rPr>
              <a:t>ЕГЭ-2022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 по ИНФОРМАТИКЕ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5"/>
            <a:ext cx="6569219" cy="52722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Задание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будет выполняться с использованием файла, содержащего простую реляционную базу данных, состоящую из нескольких таблиц (в 2021 г. это задание было аналогично заданию 3 бланкового экзамена прошлых лет). </a:t>
            </a:r>
          </a:p>
          <a:p>
            <a:pPr marL="342900" indent="-342900" algn="just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Задание 17 будет выполняться с использованием файла, содержащего целочисленную последовательность, предназначенную для обработки с использованием массива. 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Задание 25 будет оцениваться исходя из максимального балла за выполнение задания равного 1. Максимальный балл за выполнение всей работы составит 29 (в 2021 г. – 30).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2617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870" y="2051222"/>
            <a:ext cx="8156075" cy="3413980"/>
          </a:xfrm>
        </p:spPr>
        <p:txBody>
          <a:bodyPr>
            <a:normAutofit/>
          </a:bodyPr>
          <a:lstStyle/>
          <a:p>
            <a:pPr algn="just" fontAlgn="base">
              <a:lnSpc>
                <a:spcPct val="200000"/>
              </a:lnSpc>
            </a:pPr>
            <a:r>
              <a:rPr lang="ru-RU" u="sng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rgbClr val="0070C0"/>
                </a:solidFill>
                <a:hlinkClick r:id="rId2"/>
              </a:rPr>
              <a:t>fipi.ru/ege/videokonsultatsii-razrabotchikov-kim-yege</a:t>
            </a:r>
            <a:endParaRPr lang="ru-RU" dirty="0">
              <a:solidFill>
                <a:srgbClr val="0070C0"/>
              </a:solidFill>
            </a:endParaRPr>
          </a:p>
          <a:p>
            <a:pPr algn="just" fontAlgn="base">
              <a:lnSpc>
                <a:spcPct val="200000"/>
              </a:lnSpc>
            </a:pPr>
            <a:r>
              <a:rPr lang="en-US" dirty="0">
                <a:solidFill>
                  <a:srgbClr val="0070C0"/>
                </a:solidFill>
                <a:hlinkClick r:id="rId3"/>
              </a:rPr>
              <a:t>https://4ege.ru/novosti-ege</a:t>
            </a:r>
            <a:r>
              <a:rPr lang="en-US" dirty="0" smtClean="0">
                <a:solidFill>
                  <a:srgbClr val="0070C0"/>
                </a:solidFill>
                <a:hlinkClick r:id="rId3"/>
              </a:rPr>
              <a:t>/</a:t>
            </a:r>
            <a:endParaRPr lang="ru-RU" dirty="0">
              <a:solidFill>
                <a:srgbClr val="0070C0"/>
              </a:solidFill>
            </a:endParaRPr>
          </a:p>
          <a:p>
            <a:pPr algn="just" fontAlgn="base">
              <a:lnSpc>
                <a:spcPct val="200000"/>
              </a:lnSpc>
            </a:pPr>
            <a:r>
              <a:rPr lang="en-US" dirty="0">
                <a:solidFill>
                  <a:srgbClr val="0070C0"/>
                </a:solidFill>
                <a:hlinkClick r:id="rId4"/>
              </a:rPr>
              <a:t>http://obrnadzor.gov.ru/gia/gia-11</a:t>
            </a:r>
            <a:r>
              <a:rPr lang="en-US" dirty="0" smtClean="0">
                <a:solidFill>
                  <a:srgbClr val="0070C0"/>
                </a:solidFill>
                <a:hlinkClick r:id="rId4"/>
              </a:rPr>
              <a:t>/</a:t>
            </a:r>
            <a:endParaRPr lang="ru-RU" dirty="0" smtClean="0">
              <a:solidFill>
                <a:srgbClr val="0070C0"/>
              </a:solidFill>
            </a:endParaRPr>
          </a:p>
          <a:p>
            <a:pPr algn="just" fontAlgn="base">
              <a:lnSpc>
                <a:spcPct val="200000"/>
              </a:lnSpc>
            </a:pPr>
            <a:r>
              <a:rPr lang="ru-RU" u="sng" dirty="0">
                <a:solidFill>
                  <a:srgbClr val="0070C0"/>
                </a:solidFill>
                <a:hlinkClick r:id="rId5"/>
              </a:rPr>
              <a:t>https://media.foxford.ru/izmeneniya-ege-2022/</a:t>
            </a:r>
            <a:endParaRPr lang="ru-RU" u="sng" dirty="0">
              <a:solidFill>
                <a:srgbClr val="0070C0"/>
              </a:solidFill>
            </a:endParaRPr>
          </a:p>
          <a:p>
            <a:pPr marL="0" indent="0" algn="just" fontAlgn="base">
              <a:buNone/>
            </a:pPr>
            <a:endParaRPr lang="ru-RU" dirty="0" smtClean="0"/>
          </a:p>
          <a:p>
            <a:pPr algn="just" fontAlgn="base"/>
            <a:endParaRPr lang="ru-RU" dirty="0" smtClean="0"/>
          </a:p>
          <a:p>
            <a:pPr marL="0" indent="0" algn="just" fontAlgn="base">
              <a:buNone/>
            </a:pPr>
            <a:endParaRPr lang="ru-RU" dirty="0" smtClean="0"/>
          </a:p>
          <a:p>
            <a:pPr algn="just" fontAlgn="base"/>
            <a:endParaRPr lang="ru-RU" dirty="0"/>
          </a:p>
          <a:p>
            <a:pPr fontAlgn="base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497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07092"/>
            <a:ext cx="8911687" cy="131805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Рособрнадзор планирует в 2022 году вернуться к прежнему формату проведения ГИА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837766"/>
            <a:ext cx="10394707" cy="3536820"/>
          </a:xfrm>
        </p:spPr>
        <p:txBody>
          <a:bodyPr>
            <a:normAutofit fontScale="92500" lnSpcReduction="20000"/>
          </a:bodyPr>
          <a:lstStyle/>
          <a:p>
            <a:pPr marL="342900" lvl="0" indent="-342900" algn="just" fontAlgn="base">
              <a:buFont typeface="+mj-lt"/>
              <a:buAutoNum type="arabicPeriod"/>
            </a:pPr>
            <a:r>
              <a:rPr lang="ru-RU" i="1" dirty="0"/>
              <a:t>Девятиклассники</a:t>
            </a:r>
            <a:r>
              <a:rPr lang="ru-RU" dirty="0"/>
              <a:t> будут сдавать ОГЭ по 4 предметам:  2 обязательных предмета (русский и математика)  и 2 предмета по выбору.</a:t>
            </a:r>
          </a:p>
          <a:p>
            <a:pPr marL="342900" lvl="0" indent="-342900" algn="just" fontAlgn="base">
              <a:buFont typeface="+mj-lt"/>
              <a:buAutoNum type="arabicPeriod"/>
            </a:pPr>
            <a:endParaRPr lang="ru-RU" dirty="0"/>
          </a:p>
          <a:p>
            <a:pPr marL="342900" lvl="0" indent="-342900" algn="just" fontAlgn="base">
              <a:buFont typeface="+mj-lt"/>
              <a:buAutoNum type="arabicPeriod"/>
            </a:pPr>
            <a:r>
              <a:rPr lang="ru-RU" i="1" dirty="0"/>
              <a:t>Одиннадцатиклассники</a:t>
            </a:r>
            <a:r>
              <a:rPr lang="ru-RU" dirty="0"/>
              <a:t> для получения аттестата сдают 2 обязательных предмета: русский и базовую математику, для поступления в ВУЗ – экзамены по выбору. Точное количество экзаменов по выбору и график будет утвержден к 1 декабря 2021 года. На данный момент есть проект приказа «Об утверждении единого расписания и продолжительности проведения единого государственного экзамена по каждому учебному предмету, требований к использованию средств обучения и воспитания при его проведении в 2022 году».</a:t>
            </a:r>
          </a:p>
          <a:p>
            <a:pPr marL="342900" lvl="0" indent="-342900" algn="just" fontAlgn="base">
              <a:buFont typeface="+mj-lt"/>
              <a:buAutoNum type="arabicPeriod"/>
            </a:pPr>
            <a:endParaRPr lang="ru-RU" dirty="0"/>
          </a:p>
          <a:p>
            <a:pPr marL="342900" indent="-342900" algn="just" fontAlgn="base">
              <a:buFont typeface="+mj-lt"/>
              <a:buAutoNum type="arabicPeriod"/>
            </a:pPr>
            <a:r>
              <a:rPr lang="ru-RU" dirty="0"/>
              <a:t>Досрочный период сдачи могут отменить ,т.к. в марте- апреле обычно наблюдается рост заболеваемости.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498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6519"/>
            <a:ext cx="10394707" cy="5955957"/>
          </a:xfrm>
        </p:spPr>
        <p:txBody>
          <a:bodyPr>
            <a:normAutofit/>
          </a:bodyPr>
          <a:lstStyle/>
          <a:p>
            <a:r>
              <a:rPr lang="ru-RU" sz="2000" dirty="0"/>
              <a:t>4. Дистанционный формат сдачи ГИА для болеющих и находящихся на карантине учеников не планируется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5. Изменение структуры ЕГЭ во всех учебных предметах, кроме информатики: новых моделей заданий на применение предметных знаний, усиление </a:t>
            </a:r>
            <a:r>
              <a:rPr lang="ru-RU" sz="2000" dirty="0" err="1"/>
              <a:t>деятельностной</a:t>
            </a:r>
            <a:r>
              <a:rPr lang="ru-RU" sz="2000" dirty="0"/>
              <a:t> составляющей КИМ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6. Планируется изменение шкалы перевода первичных баллов ЕГЭ в тестовые баллы на основе реальных результатов экзамена 2022 года для обеспечения сопоставимости ЕГЭ 2022 года с экзаменами прошлых лет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7.  Возможность подачи апелляции по компьютерному ЕГЭ (КЕГЭ).</a:t>
            </a:r>
          </a:p>
          <a:p>
            <a:r>
              <a:rPr lang="ru-RU" sz="2000" dirty="0"/>
              <a:t>8.  ОГЭ по химии – проведение эксперимента.</a:t>
            </a:r>
          </a:p>
          <a:p>
            <a:r>
              <a:rPr lang="ru-RU" sz="2000" dirty="0"/>
              <a:t>9</a:t>
            </a:r>
            <a:r>
              <a:rPr lang="ru-RU" sz="2000" dirty="0" smtClean="0"/>
              <a:t>. </a:t>
            </a:r>
            <a:r>
              <a:rPr lang="ru-RU" sz="2000" dirty="0"/>
              <a:t>Переход к технологии передачи ЭМ по сети Интернет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10. По данным демонстрационных вариантов ОГЭ 2022 изменений 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НЕ </a:t>
            </a:r>
            <a:r>
              <a:rPr lang="ru-RU" sz="2000" dirty="0"/>
              <a:t>БУДЕТ. Ни в структуре, ни по содержанию. Все материалы для 2021 года актуальны и в этом году.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473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97708"/>
            <a:ext cx="10396882" cy="77435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ПРОЕКТ РАСПИСАНИЯ ЕГЭ 2022 году</a:t>
            </a:r>
            <a:endParaRPr lang="ru-RU" sz="3600" dirty="0"/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2496065" y="1198349"/>
            <a:ext cx="8584684" cy="5360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Основной период: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27 мая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(пятница) – география, литература, химия;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30 мая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(понедельник) – русский язык;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31 мая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(вторник) – русский язык;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июня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(четверг) – ЕГЭ по математике профильного уровня;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 июня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(пятница) – ЕГЭ по математике базового уровня;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 июня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(понедельник) – история, физика;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9 июня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(четверг) – обществознание;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14 июня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(вторник) – иностранные языки (за исключением раздела «Говорение»), биология;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16 июня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(четверг) – иностранные языки (раздел «Говорение»);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17 июня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(пятница) – иностранные языки (раздел «Говорение»);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 июня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(понедельник) – информатика;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21 июня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(вторник) – информатика;</a:t>
            </a:r>
          </a:p>
          <a:p>
            <a:r>
              <a:rPr lang="ru-RU" sz="1600" dirty="0" smtClean="0">
                <a:hlinkClick r:id="rId2"/>
              </a:rPr>
              <a:t>https://4ege.ru/novosti-ege/62856-raspisanie-ege-2022.html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463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197708"/>
            <a:ext cx="10396882" cy="774357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ПРОЕКТ РАСПИСАНИЯ </a:t>
            </a:r>
            <a:r>
              <a:rPr lang="ru-RU" sz="3600" dirty="0" smtClean="0"/>
              <a:t>ОГЭ </a:t>
            </a:r>
            <a:r>
              <a:rPr lang="ru-RU" sz="3600" dirty="0"/>
              <a:t>2022 году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3056238" y="1667709"/>
            <a:ext cx="6952735" cy="4698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Основной период: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20 мая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(пятница) – иностранные языки;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21 мая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(суббота) – иностранные языки;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23 мая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(понедельник) – математика;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26 мая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(четверг) – обществознание;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 июня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(среда) – история, физика, биология, химия;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 июня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(вторник) – биология, информатика, география, химия;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10 июня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(пятница) – литература, физика, информатика, география;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15 июня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(среда) – русский язык;</a:t>
            </a:r>
          </a:p>
          <a:p>
            <a:r>
              <a:rPr lang="ru-RU" dirty="0"/>
              <a:t> </a:t>
            </a:r>
            <a:r>
              <a:rPr lang="ru-RU" dirty="0">
                <a:hlinkClick r:id="rId2"/>
              </a:rPr>
              <a:t>https://4ege.ru/gia-in-9/62855-raspisanie-oge-2022.html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966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342" y="527222"/>
            <a:ext cx="3542269" cy="190294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Системно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–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деятельностный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подход: оценка предметных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метапредметных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результатов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6"/>
            <a:ext cx="6034375" cy="512745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Увеличивается доля заданий, проверяющих сложные познавательные действия, приоритетными становятся </a:t>
            </a:r>
            <a:r>
              <a:rPr lang="ru-RU" sz="19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комплексные </a:t>
            </a: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задания, направленные на оценку сразу </a:t>
            </a:r>
            <a:r>
              <a:rPr lang="ru-RU" sz="19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нескольких</a:t>
            </a: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предметных результатов:.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увеличена доля заданий с развёрнутым ответом, сокращено количество заданий с кратким ответом, направленных на проверку </a:t>
            </a:r>
            <a:r>
              <a:rPr lang="ru-RU" sz="19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фактологического</a:t>
            </a: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материала;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расширен спектр используемых видов текстов, 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такжезаданий</a:t>
            </a: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построенных на базе текстов; увеличена доля заданий на работу с графической информацией (с таблицей, картой, справочными статистическими материалами, схемой, графиком, микрофотографией, рисунком, моделью, диаграммой, гистограммой);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Личностные результаты освоения основной образовательной программы предъявляют требования к формированию российской гражданской идентичности, патриотизма, уважения к своему народу, гордости за свой край и страну. В моделях гуманитарного цикла расширен спектр заданий на знание и понимание ценностей, закреплённых Конституцией РФ, добавлен материал по России, задания по истории Великой Отечественной войны.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«Педагогические измерения//ФИПИ,2021,№2</a:t>
            </a:r>
            <a:endParaRPr lang="ru-RU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342" y="2496065"/>
            <a:ext cx="3443415" cy="2380735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Уровневый подход:  задания базового, повышенного и высокого уровня.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021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547" y="446086"/>
            <a:ext cx="4230586" cy="2288875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Изменения в ЕГЭ-2022 по русскому языку</a:t>
            </a:r>
            <a:r>
              <a:rPr lang="ru-RU" sz="20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6"/>
            <a:ext cx="6618646" cy="6137188"/>
          </a:xfrm>
        </p:spPr>
        <p:txBody>
          <a:bodyPr>
            <a:normAutofit fontScale="92500" lnSpcReduction="10000"/>
          </a:bodyPr>
          <a:lstStyle/>
          <a:p>
            <a:pPr marL="0" indent="0" algn="just" fontAlgn="base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Общий формат экзаменационной работы остался прежним, однако в работу внесли несколько поправок: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Symbol"/>
              <a:buChar char=""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Из первой части исключили составное задание (1-3) на нахождение главной информации, содержащейся в тексте. Вместо него теперь в экзаменационную работу включили составное задание, которое проверяет навык стилистического анализа текста.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Symbol"/>
              <a:buChar char=""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Изменили формулировку, оценивание и спектр предъявляемого языкового материала в задании 16. Теперь в нём могут встретиться однородные и неоднородные определения или, например, сложносочинённые предложения с общей частью.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Symbol"/>
              <a:buChar char=""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Составители КИМ дополнили языковой материал, предъявляемый для пунктуационного анализа в задании 19. Раньше в этом задании чаще всего встречались придаточные определительные, теперь в него может быть включён любой тип придаточных, например цели, уступки и другие.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Symbol"/>
              <a:buChar char=""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Уточнили нормы оценивания сочинения объёмом от 70 до 150 слов.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Symbol"/>
              <a:buChar char=""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Изменили первичный балл за выполнение работы с 59 до 58.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372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925" y="1911178"/>
            <a:ext cx="3591698" cy="162285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Изменения в ЕГЭ-2022 по математике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132" y="247136"/>
            <a:ext cx="6034375" cy="5127450"/>
          </a:xfrm>
        </p:spPr>
        <p:txBody>
          <a:bodyPr>
            <a:normAutofit/>
          </a:bodyPr>
          <a:lstStyle/>
          <a:p>
            <a:pPr fontAlgn="base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Базовый уровень: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fontAlgn="base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Удалено задание 2, проверяющее умение выполнять вычисления и преобразования. Данное требование внесено в позицию задачи 7 в новой нумерации.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fontAlgn="base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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Добавили новое задание 5, проверяющее умение выполнять действия с геометрическими фигурами, и задание 20, проверяющее умение строить и исследовать простейшие математические модели.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fontAlgn="base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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Увеличили количество заданий с 20 до 21.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fontAlgn="base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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Максимальный балл за выполнение всей работы в 2022 году — 21.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446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68" y="2133600"/>
            <a:ext cx="4374291" cy="160637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Изменения в ЕГЭ-2022 по математике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8606" y="494269"/>
            <a:ext cx="6071902" cy="5733535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sz="3400" b="1" dirty="0"/>
              <a:t>Профильный уровень:</a:t>
            </a:r>
            <a:endParaRPr lang="ru-RU" sz="3400" dirty="0"/>
          </a:p>
          <a:p>
            <a:pPr marL="0" lvl="0" indent="0" algn="just" fontAlgn="base">
              <a:buNone/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Удалены </a:t>
            </a: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1,  2 и 3: текстовая задача, задание на чтение графиков и диаграмм, а также задача на действия с геометрическими фигурами, координатами и векторами.</a:t>
            </a:r>
          </a:p>
          <a:p>
            <a:pPr marL="342900" lvl="0" indent="-342900" algn="just" fontAlgn="base">
              <a:buAutoNum type="arabicPeriod"/>
            </a:pPr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buNone/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Добавили новые задания: задание 9 на действия с функциями и задание 10 проверяющее умение моделировать реальные ситуации на языке  теории вероятностей и статистики, вычислять в простейших случаях вероятности событий.</a:t>
            </a:r>
          </a:p>
          <a:p>
            <a:pPr lvl="0" algn="just" fontAlgn="base"/>
            <a:endParaRPr lang="ru-RU" sz="2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buNone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Изменили систему оценивания: подняли с 2 до 3 баллов максимальный балл за задание повышенного уровня 13 на действия с геометрическими фигурами, координатами и векторами; максимальный балл за выполнение задания повышенного уровня 15, проверяющего умение использовать приобретённые знания и умения в практической деятельности и повседневной жизни, стал равен 2.</a:t>
            </a:r>
          </a:p>
          <a:p>
            <a:pPr lvl="0" algn="just" fontAlgn="base"/>
            <a:endParaRPr lang="ru-RU" sz="2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buNone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Уменьшили количество заданий с 19 до 18.</a:t>
            </a:r>
          </a:p>
          <a:p>
            <a:pPr lvl="0" algn="just" fontAlgn="base"/>
            <a:endParaRPr lang="ru-RU" sz="2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buNone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Максимальный балл за выполнение всей работы — 31.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85467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</TotalTime>
  <Words>2668</Words>
  <Application>Microsoft Office PowerPoint</Application>
  <PresentationFormat>Широкоэкранный</PresentationFormat>
  <Paragraphs>142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Century Gothic</vt:lpstr>
      <vt:lpstr>Symbol</vt:lpstr>
      <vt:lpstr>Times New Roman</vt:lpstr>
      <vt:lpstr>Wingdings 3</vt:lpstr>
      <vt:lpstr>Легкий дым</vt:lpstr>
      <vt:lpstr>Государственная итоговая аттестация (ЕГЭ, ОГЭ):  2022 - изменения</vt:lpstr>
      <vt:lpstr>Рособрнадзор планирует в 2022 году вернуться к прежнему формату проведения ГИА</vt:lpstr>
      <vt:lpstr>Презентация PowerPoint</vt:lpstr>
      <vt:lpstr>ПРОЕКТ РАСПИСАНИЯ ЕГЭ 2022 году</vt:lpstr>
      <vt:lpstr>ПРОЕКТ РАСПИСАНИЯ ОГЭ 2022 году</vt:lpstr>
      <vt:lpstr>  Системно – деятельностный подход: оценка предметных и метапредметных результатов. </vt:lpstr>
      <vt:lpstr>Изменения в ЕГЭ-2022 по русскому языку  </vt:lpstr>
      <vt:lpstr>Изменения в ЕГЭ-2022 по математике   </vt:lpstr>
      <vt:lpstr>Изменения в ЕГЭ-2022 по математике   </vt:lpstr>
      <vt:lpstr>   Изменения в ЕГЭ-2022 по обществознанию </vt:lpstr>
      <vt:lpstr>Изменения в ЕГЭ-2022  по ИСТОРИИ    </vt:lpstr>
      <vt:lpstr>Изменения в ЕГЭ-2022  по ЛИТЕРАТУРЕ     </vt:lpstr>
      <vt:lpstr>Изменения в ЕГЭ-2022  по ИНОСТРАННЫМ ЯЗЫКАМ    </vt:lpstr>
      <vt:lpstr>Изменения в ЕГЭ-2022  по БИОЛОГИИ  </vt:lpstr>
      <vt:lpstr>Изменения в ЕГЭ-2022  по ХИМИИ  </vt:lpstr>
      <vt:lpstr>Изменения в ЕГЭ-2022  по ФИЗИКЕ  </vt:lpstr>
      <vt:lpstr>Изменения в ЕГЭ-2022  по ГЕОГРАФИИ  </vt:lpstr>
      <vt:lpstr>Изменения в ЕГЭ-2022  по ИНФОРМАТИКЕ 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ГИА-2022 - изменения</dc:title>
  <dc:creator>Никонова Юлия Ивановна</dc:creator>
  <cp:lastModifiedBy>Никонова Юлия Ивановна</cp:lastModifiedBy>
  <cp:revision>6</cp:revision>
  <dcterms:created xsi:type="dcterms:W3CDTF">2021-11-16T14:14:15Z</dcterms:created>
  <dcterms:modified xsi:type="dcterms:W3CDTF">2021-11-19T06:50:31Z</dcterms:modified>
</cp:coreProperties>
</file>