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B931C5A-9DB7-3B98-C989-FA03BB4D3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D1FF13-0D28-C0F1-75B9-7B41E795D5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B5AA-5368-4BAA-A60B-10F10826F8E2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236543E-B031-BF6B-8349-ABA6255E4D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C1BE56-FB76-1612-DF34-C37150D5B0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6777-9EA9-4FFD-B6EC-44B00BCAF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54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FB67-7E77-4CCF-9D96-9C445E91911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B0532-0B78-4C2A-B049-D103BAEB2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63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6718-893C-4192-934B-3059D0E89E8C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9406-AEA1-48BC-8BBA-A51525C9EF4A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C4D8-3F7F-4C4D-9A53-4A6009672C47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214C-80C5-4748-A8CF-BB16BF9059D0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3E58-F139-4055-B75D-3C57390BA76E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6307-F652-4161-BBA3-58F1B7DD3803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705-ED67-4F4F-91C1-81FF8A4A2C72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40E4-12C1-4EC9-8C33-02873617090C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4828-3BB8-4A53-905A-86E4CE116632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A82A-5FA9-43D5-86B0-196C76D1F4E2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D3A67C8-ECC4-4A5E-85AA-B2DF11026864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0AD5-6685-4EB6-8333-FF2ED7CFB488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B252AA-CA88-6844-3123-13EEA9BD7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2294470"/>
          </a:xfrm>
        </p:spPr>
        <p:txBody>
          <a:bodyPr/>
          <a:lstStyle/>
          <a:p>
            <a:r>
              <a:rPr lang="ru-RU" dirty="0"/>
              <a:t>  Религия и мораль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23DEE3-C93B-67F4-01CC-F99D08388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Нравственные заповеди в религиях мира.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9278FA-DC88-3F7F-BB49-D33738D2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" y="4171403"/>
            <a:ext cx="6676626" cy="2009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2AEA804-BAA7-C653-E978-F0B8FAB2C06A}"/>
              </a:ext>
            </a:extLst>
          </p:cNvPr>
          <p:cNvSpPr/>
          <p:nvPr/>
        </p:nvSpPr>
        <p:spPr>
          <a:xfrm>
            <a:off x="4516701" y="455750"/>
            <a:ext cx="711925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Государственное бюджетное </a:t>
            </a:r>
          </a:p>
          <a:p>
            <a:pPr algn="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общеобразовательное учреждение средняя </a:t>
            </a:r>
          </a:p>
          <a:p>
            <a:pPr algn="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общеобразовательная школа № 310 </a:t>
            </a:r>
          </a:p>
          <a:p>
            <a:pPr algn="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Фрунзенского района Санкт-Петербурга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«Слово»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F254F0-A901-4512-D573-E8EB0BD3A631}"/>
              </a:ext>
            </a:extLst>
          </p:cNvPr>
          <p:cNvSpPr txBox="1"/>
          <p:nvPr/>
        </p:nvSpPr>
        <p:spPr>
          <a:xfrm>
            <a:off x="7576457" y="48553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646EFD-1965-7DC7-6ACD-5BD2FD0FD4A8}"/>
              </a:ext>
            </a:extLst>
          </p:cNvPr>
          <p:cNvSpPr/>
          <p:nvPr/>
        </p:nvSpPr>
        <p:spPr>
          <a:xfrm>
            <a:off x="4751616" y="6305340"/>
            <a:ext cx="31764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Санкт-Петербург 2022</a:t>
            </a:r>
          </a:p>
        </p:txBody>
      </p:sp>
    </p:spTree>
    <p:extLst>
      <p:ext uri="{BB962C8B-B14F-4D97-AF65-F5344CB8AC3E}">
        <p14:creationId xmlns:p14="http://schemas.microsoft.com/office/powerpoint/2010/main" val="128515630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9DF1C-4C7E-B1BB-3921-2E8BA080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заповеди буддизма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2F3012-3B18-F871-60F1-A9F31D16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1" y="2113268"/>
            <a:ext cx="7863109" cy="3450613"/>
          </a:xfrm>
        </p:spPr>
        <p:txBody>
          <a:bodyPr/>
          <a:lstStyle/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 убивай, имей почтение к жизни.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 кради, не отнимай чужого.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 совершай прелюбодеяния, воздерживайся от нечистоты.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Не лги. Говори правду благоразумно, бесстрашно и с любящим сердцем.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Не злословь, не критикуй, обращай внимание на хорошие стороны ближних.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1EFC60-2A98-F902-F354-E21DF639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438938"/>
            <a:ext cx="3820973" cy="2388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EF548D1-239C-57C3-8200-B276637E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4854" y="622441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AFA73-F042-3C1F-6107-4A19E6E2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Основные заповеди буддизма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015FCC-CABD-482C-AD43-6EEA9E86B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99" y="2060448"/>
            <a:ext cx="11630437" cy="4169664"/>
          </a:xfrm>
        </p:spPr>
        <p:txBody>
          <a:bodyPr/>
          <a:lstStyle/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Не говори грубо, не ругайся.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Не занимайся праздными разговорами, не трать время на болтовню; или говори, не отклоняясь от темы, или сохраняй молчания.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Не домогайся чужого и не завидуй, </a:t>
            </a: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радуйся удаче других людей.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Очищай свое сердце от злобы и не имей</a:t>
            </a: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ненависти даже к врагам, относись с добротой</a:t>
            </a: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 всем.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Старайся узнать истину.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1DCB49-D187-074E-C369-B32070D9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140" y="3048000"/>
            <a:ext cx="4011561" cy="290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C29492C7-FED5-FA6B-B483-08174E09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717" y="623011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F5CF0D-130E-4F1E-117C-83E47052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633" y="3429000"/>
            <a:ext cx="9603275" cy="2649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 мы видим 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все религии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едины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так или иначе учат человека моральным принципам, воспитывают в нем человечность, семейные ценности и любовь к ближним. Следуя заповедям своей религии, человек становится лучше, чище и добрее.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5BF5F8-2481-35F8-C0B2-95BCC928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20" y="235712"/>
            <a:ext cx="4789932" cy="3193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7BBD22C-F03A-54CB-2A3F-2E5E4FED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908" y="6248797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9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1930B-6965-3E46-C281-062AE4E9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38EFBF-4960-3ADC-7817-8EC6914F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464" y="3340761"/>
            <a:ext cx="6096000" cy="2712720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3D05AE7A-0088-F900-92E3-8ACC386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252" y="622441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1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55B472-47B8-7507-C103-7A85E4EF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292352"/>
            <a:ext cx="11009376" cy="441350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дать представление о нравственных заповедях и ведущих религиях мира.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познакомить с нравственными заповедями основных религий в мире, сформировать умение сравнивать и обобщать, привить уважение ко всем религиям.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нравственные заповеди в основных религиях мира.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исследовательский, поисковый, описательный.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значимость</a:t>
            </a:r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донести до слушателей важность нравственных заповедей и ценностей человека, основанных на понимании о добре и зле.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8939A386-0AD4-128C-BF79-4FC05E4F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868" y="6200029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6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14FF8-89E9-E5FD-FCB1-4E834C5D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всех религий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539BAF-77E9-86BC-6F2B-2056B412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63" y="2040116"/>
            <a:ext cx="11667013" cy="345061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Все религии отвечают на вопрос о том, в чём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каждого отдельного человека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как мы все должны относиться к своему ближнему. Важным принципом всех религий является принцип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 и сохранения человеческой жизни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Ценность человека постоянно упоминается в священных книгах разных религий, в высказываниях мудрецов и добродетельных людей.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D81AE1-5676-120C-9DCF-7F2D01B3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72" y="3925824"/>
            <a:ext cx="4913375" cy="278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B1EAEE0-DCD3-3BD7-67B1-83A8596C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4854" y="6208587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4EC5F2-B23E-9E89-CB23-0D7CCCCF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определения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ECE8F2-8B70-555F-5D8D-AF6521973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Религия – это </a:t>
            </a: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мироощущение, поведение, действия, основанные на вере в сверхъестественное.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Заповеди</a:t>
            </a: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 </a:t>
            </a:r>
            <a:r>
              <a:rPr lang="ru-RU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закон, правила, которые Бог дал людям для того, чтобы они могли различать добро и зло в своих поступках и намерениях.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Мора́ль</a:t>
            </a:r>
            <a:r>
              <a:rPr lang="ru-RU" sz="2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</a:t>
            </a:r>
            <a:r>
              <a:rPr lang="ru-RU" sz="24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принятые в обществе представления о хорошем и плохом, правильном и неправильном, добре и зле.</a:t>
            </a:r>
            <a:endParaRPr lang="ru-RU" sz="240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85BC3EAF-FC41-67F1-7047-5FF6155E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4854" y="622441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D94FD-4674-370E-5243-96947585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Заповеди Иудаизма и Христианства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0A5E7F-EE47-3B6A-921B-5BCC8A38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14597"/>
            <a:ext cx="11387327" cy="3018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ветхом завете содержится предписание о том, как должен жить и вести себя человек. Эти предписания являются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общими и для христиан, и для  иудеев.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Самые известные из них – это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заповедей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Они, согласно библейскому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повествовани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были дарованы Моисею самим Богом на горе Синай.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AE7C92-E77A-9109-DEB3-DAFA8C88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038" y="3989393"/>
            <a:ext cx="2427923" cy="2029707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15021604-894F-C3D7-1171-44E1F5E8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1796" y="6260989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3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AABC06-4D1E-908E-7F43-EB67FB0E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307" y="857222"/>
            <a:ext cx="9603275" cy="1049235"/>
          </a:xfrm>
        </p:spPr>
        <p:txBody>
          <a:bodyPr/>
          <a:lstStyle/>
          <a:p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заповедей Иудаизма и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Хртстианства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DE4535-84E4-4DF1-F2CA-7DE4D2F0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94" y="1883754"/>
            <a:ext cx="9862598" cy="3885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1.Я Господь Бог твой, да не будет у тебя других богов.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2. Не делай себе кумиров и не служи им.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3. Не говори имя Господа Бога если не нужно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(не поминай Господа в </a:t>
            </a:r>
            <a:r>
              <a:rPr lang="ru-RU" sz="2400" dirty="0" err="1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суе</a:t>
            </a: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).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4. Шесть дней работай,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а седьмой день отдавай Господу Богу.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5. Почитай отца и мать твоих.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9DBC56-C5C8-69F2-AE58-95E805E4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511296" cy="233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96DAA7-3CEF-4978-5DA9-996F56F5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802" y="2078556"/>
            <a:ext cx="3699891" cy="2469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D7325B4F-217F-3E8B-9443-AD3F045F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582" y="622441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069979-5308-E768-0EB7-C1E6F24F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заповедей Иудаизма и </a:t>
            </a:r>
            <a:r>
              <a:rPr lang="ru-RU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Хртстианства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5B415D-2937-E96C-E708-9EBCF5573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 Не убивай.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Не прелюбодействуй.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8. Не кради.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9. Не говори неправду про других.</a:t>
            </a:r>
            <a:b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10. Не желай ничего чужого; не завидуй.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D5176A-CAC7-E8D9-598C-631B7409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112" y="1391655"/>
            <a:ext cx="4025572" cy="2690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95465A-8D21-77E1-B89A-A3D36A9D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938" y="3360815"/>
            <a:ext cx="4031124" cy="226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014FAB60-5312-102E-C060-91D5C8D0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4854" y="6281117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4CD58-F63A-BD24-09F6-27456AC0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2C2D2E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Основные заповеди Ислама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FA1772-92E1-188F-FCDF-82176DE5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1" y="2083981"/>
            <a:ext cx="8740933" cy="3678866"/>
          </a:xfrm>
        </p:spPr>
        <p:txBody>
          <a:bodyPr>
            <a:normAutofit/>
          </a:bodyPr>
          <a:lstStyle/>
          <a:p>
            <a:pPr indent="0">
              <a:lnSpc>
                <a:spcPts val="1800"/>
              </a:lnSpc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Бог един, и поклоняться следует только ему (Аллаху).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Нужно любить и уважать родителей.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обижать ближних.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Никого не лишать жилья.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Не убивать и не проливать крови.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ru-RU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Эти заповеди выделяются </a:t>
            </a:r>
            <a:r>
              <a:rPr lang="ru-RU" sz="2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две основные мысли</a:t>
            </a:r>
            <a:r>
              <a:rPr lang="ru-RU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Почитание лишь одного Бога.</a:t>
            </a: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Гуманное отношение к жизни, здоровью и собственности других людей.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4817DE-CF55-539E-B0F9-3838E36B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05" y="2417064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799F8FF7-E035-576F-0AE2-12196805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084" y="6236605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2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13D47-A0F0-DBFE-C6AC-344596F7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столпов Ислама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834366-FC4B-4D6A-7D5A-E44EAB44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83" y="2040116"/>
            <a:ext cx="9603275" cy="3450613"/>
          </a:xfrm>
        </p:spPr>
        <p:txBody>
          <a:bodyPr/>
          <a:lstStyle/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В исламе есть 5 основных столпов на которых держится религия.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40894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Шахада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вера в то, что нет Бога, кроме Аллаха, </a:t>
            </a:r>
          </a:p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Мухамед и есть посланник Аллаха.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40894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Намаз –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ежедневная 5-кратная молитва.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40894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Зякет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благотворительность в пользу бедных.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40894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в месяце Рамадан.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40894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Хадж –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шестидневное паломничество в Мекку. </a:t>
            </a:r>
          </a:p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Нужно совершить хотя бы 1 раз в жизни.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D857DC-2F13-9B9E-A030-78566DB3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78" y="2609656"/>
            <a:ext cx="3935318" cy="259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AC32C2F5-23CE-BD54-FDBA-22F5C094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4854" y="6172195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474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111</TotalTime>
  <Words>603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Helvetica</vt:lpstr>
      <vt:lpstr>Times New Roman</vt:lpstr>
      <vt:lpstr>Галерея</vt:lpstr>
      <vt:lpstr>  Религия и мораль</vt:lpstr>
      <vt:lpstr>Презентация PowerPoint</vt:lpstr>
      <vt:lpstr>Принцип всех религий </vt:lpstr>
      <vt:lpstr>Основные определения </vt:lpstr>
      <vt:lpstr>Заповеди Иудаизма и Христианства </vt:lpstr>
      <vt:lpstr>10 заповедей Иудаизма и Хртстианства </vt:lpstr>
      <vt:lpstr>10 заповедей Иудаизма и Хртстианства</vt:lpstr>
      <vt:lpstr>Основные заповеди Ислама</vt:lpstr>
      <vt:lpstr>5 столпов Ислама </vt:lpstr>
      <vt:lpstr>Основные заповеди буддизма </vt:lpstr>
      <vt:lpstr>  Основные заповеди буддизма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Религия и мораль</dc:title>
  <dc:creator>User002</dc:creator>
  <cp:lastModifiedBy>Яковлева Н. С.</cp:lastModifiedBy>
  <cp:revision>5</cp:revision>
  <dcterms:created xsi:type="dcterms:W3CDTF">2022-05-06T08:09:06Z</dcterms:created>
  <dcterms:modified xsi:type="dcterms:W3CDTF">2022-05-31T06:54:47Z</dcterms:modified>
</cp:coreProperties>
</file>