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th406s\Downloads\IMG-20200515-WA0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h406s\Downloads\IMG-20200515-WA0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Сувора Кристина Васильевна</dc:creator>
  <cp:lastModifiedBy>th406s</cp:lastModifiedBy>
  <cp:revision>1</cp:revision>
  <dcterms:created xsi:type="dcterms:W3CDTF">2020-05-19T08:53:02Z</dcterms:created>
  <dcterms:modified xsi:type="dcterms:W3CDTF">2020-05-19T08:54:44Z</dcterms:modified>
</cp:coreProperties>
</file>